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83B9B-FF71-46C5-9C96-826CDFF1D642}" v="197" dt="2023-01-27T08:34:22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PC 恵比寿" userId="1526a720-99d7-41de-aec1-b85b528182e2" providerId="ADAL" clId="{C6D83B9B-FF71-46C5-9C96-826CDFF1D642}"/>
    <pc:docChg chg="undo custSel modSld">
      <pc:chgData name="GPC 恵比寿" userId="1526a720-99d7-41de-aec1-b85b528182e2" providerId="ADAL" clId="{C6D83B9B-FF71-46C5-9C96-826CDFF1D642}" dt="2023-01-27T08:34:22.126" v="1337"/>
      <pc:docMkLst>
        <pc:docMk/>
      </pc:docMkLst>
      <pc:sldChg chg="addSp delSp modSp mod">
        <pc:chgData name="GPC 恵比寿" userId="1526a720-99d7-41de-aec1-b85b528182e2" providerId="ADAL" clId="{C6D83B9B-FF71-46C5-9C96-826CDFF1D642}" dt="2023-01-27T08:34:22.126" v="1337"/>
        <pc:sldMkLst>
          <pc:docMk/>
          <pc:sldMk cId="1434344699" sldId="256"/>
        </pc:sldMkLst>
        <pc:spChg chg="mod">
          <ac:chgData name="GPC 恵比寿" userId="1526a720-99d7-41de-aec1-b85b528182e2" providerId="ADAL" clId="{C6D83B9B-FF71-46C5-9C96-826CDFF1D642}" dt="2023-01-27T08:08:24.830" v="336"/>
          <ac:spMkLst>
            <pc:docMk/>
            <pc:sldMk cId="1434344699" sldId="256"/>
            <ac:spMk id="2" creationId="{00000000-0000-0000-0000-000000000000}"/>
          </ac:spMkLst>
        </pc:spChg>
        <pc:spChg chg="mod">
          <ac:chgData name="GPC 恵比寿" userId="1526a720-99d7-41de-aec1-b85b528182e2" providerId="ADAL" clId="{C6D83B9B-FF71-46C5-9C96-826CDFF1D642}" dt="2023-01-27T08:34:22.126" v="1337"/>
          <ac:spMkLst>
            <pc:docMk/>
            <pc:sldMk cId="1434344699" sldId="256"/>
            <ac:spMk id="3" creationId="{00000000-0000-0000-0000-000000000000}"/>
          </ac:spMkLst>
        </pc:spChg>
        <pc:spChg chg="mod">
          <ac:chgData name="GPC 恵比寿" userId="1526a720-99d7-41de-aec1-b85b528182e2" providerId="ADAL" clId="{C6D83B9B-FF71-46C5-9C96-826CDFF1D642}" dt="2023-01-27T08:21:53.199" v="1190"/>
          <ac:spMkLst>
            <pc:docMk/>
            <pc:sldMk cId="1434344699" sldId="256"/>
            <ac:spMk id="9" creationId="{00000000-0000-0000-0000-000000000000}"/>
          </ac:spMkLst>
        </pc:spChg>
        <pc:spChg chg="mod">
          <ac:chgData name="GPC 恵比寿" userId="1526a720-99d7-41de-aec1-b85b528182e2" providerId="ADAL" clId="{C6D83B9B-FF71-46C5-9C96-826CDFF1D642}" dt="2023-01-27T08:14:20.802" v="465" actId="20577"/>
          <ac:spMkLst>
            <pc:docMk/>
            <pc:sldMk cId="1434344699" sldId="256"/>
            <ac:spMk id="12" creationId="{00000000-0000-0000-0000-000000000000}"/>
          </ac:spMkLst>
        </pc:spChg>
        <pc:spChg chg="mod">
          <ac:chgData name="GPC 恵比寿" userId="1526a720-99d7-41de-aec1-b85b528182e2" providerId="ADAL" clId="{C6D83B9B-FF71-46C5-9C96-826CDFF1D642}" dt="2023-01-27T08:20:27.583" v="1158"/>
          <ac:spMkLst>
            <pc:docMk/>
            <pc:sldMk cId="1434344699" sldId="256"/>
            <ac:spMk id="15" creationId="{00000000-0000-0000-0000-000000000000}"/>
          </ac:spMkLst>
        </pc:spChg>
        <pc:picChg chg="add mod">
          <ac:chgData name="GPC 恵比寿" userId="1526a720-99d7-41de-aec1-b85b528182e2" providerId="ADAL" clId="{C6D83B9B-FF71-46C5-9C96-826CDFF1D642}" dt="2023-01-27T08:27:06.508" v="1193" actId="1076"/>
          <ac:picMkLst>
            <pc:docMk/>
            <pc:sldMk cId="1434344699" sldId="256"/>
            <ac:picMk id="7" creationId="{9BA78E94-1E98-4878-B3E7-6739209827E5}"/>
          </ac:picMkLst>
        </pc:picChg>
        <pc:picChg chg="del">
          <ac:chgData name="GPC 恵比寿" userId="1526a720-99d7-41de-aec1-b85b528182e2" providerId="ADAL" clId="{C6D83B9B-FF71-46C5-9C96-826CDFF1D642}" dt="2023-01-27T08:13:57.616" v="428" actId="21"/>
          <ac:picMkLst>
            <pc:docMk/>
            <pc:sldMk cId="1434344699" sldId="256"/>
            <ac:picMk id="1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8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3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5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2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7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99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3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39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4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C025-523D-422E-8F33-D92F5708D82F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EC4C-1EB5-4A6A-AFE6-47859F30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4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971600" y="4005064"/>
            <a:ext cx="6696744" cy="1368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上カーブ リボン 7"/>
          <p:cNvSpPr/>
          <p:nvPr/>
        </p:nvSpPr>
        <p:spPr>
          <a:xfrm>
            <a:off x="395536" y="277871"/>
            <a:ext cx="8496944" cy="1134905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5776" y="332657"/>
            <a:ext cx="4536504" cy="864095"/>
          </a:xfrm>
        </p:spPr>
        <p:txBody>
          <a:bodyPr>
            <a:noAutofit/>
          </a:bodyPr>
          <a:lstStyle/>
          <a:p>
            <a:r>
              <a:rPr lang="en-US" altLang="ja-JP" sz="4500" b="1" dirty="0">
                <a:solidFill>
                  <a:schemeClr val="bg1"/>
                </a:solidFill>
              </a:rPr>
              <a:t>GPC93</a:t>
            </a:r>
            <a:r>
              <a:rPr kumimoji="1" lang="ja-JP" altLang="en-US" sz="4500" b="1" dirty="0">
                <a:solidFill>
                  <a:schemeClr val="bg1"/>
                </a:solidFill>
              </a:rPr>
              <a:t>切り選手権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5420" y="4077072"/>
            <a:ext cx="5911001" cy="12961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ja-JP" altLang="en-US" sz="2000" b="1" dirty="0">
                <a:solidFill>
                  <a:srgbClr val="00B050"/>
                </a:solidFill>
              </a:rPr>
              <a:t>★プレイファーストを心がけている方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B050"/>
                </a:solidFill>
              </a:rPr>
              <a:t>★ゴルフマナーを心得ている方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B050"/>
                </a:solidFill>
              </a:rPr>
              <a:t>★平均スコアが</a:t>
            </a:r>
            <a:r>
              <a:rPr lang="en-US" altLang="ja-JP" sz="2000" b="1" dirty="0">
                <a:solidFill>
                  <a:srgbClr val="00B050"/>
                </a:solidFill>
              </a:rPr>
              <a:t>90</a:t>
            </a:r>
            <a:r>
              <a:rPr lang="ja-JP" altLang="en-US" sz="2000" b="1" dirty="0">
                <a:solidFill>
                  <a:srgbClr val="00B050"/>
                </a:solidFill>
              </a:rPr>
              <a:t>台の方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algn="l"/>
            <a:r>
              <a:rPr lang="ja-JP" altLang="en-US" sz="2000" b="1" dirty="0">
                <a:solidFill>
                  <a:srgbClr val="00B050"/>
                </a:solidFill>
              </a:rPr>
              <a:t>★スタート</a:t>
            </a:r>
            <a:r>
              <a:rPr lang="en-US" altLang="ja-JP" sz="2000" b="1" dirty="0">
                <a:solidFill>
                  <a:srgbClr val="00B050"/>
                </a:solidFill>
              </a:rPr>
              <a:t>1</a:t>
            </a:r>
            <a:r>
              <a:rPr lang="ja-JP" altLang="en-US" sz="2000" b="1" dirty="0">
                <a:solidFill>
                  <a:srgbClr val="00B050"/>
                </a:solidFill>
              </a:rPr>
              <a:t>時間前までにはご来場ください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algn="l"/>
            <a:r>
              <a:rPr lang="en-US" altLang="ja-JP" sz="2000" b="1" dirty="0">
                <a:solidFill>
                  <a:srgbClr val="00B050"/>
                </a:solidFill>
              </a:rPr>
              <a:t>※</a:t>
            </a:r>
            <a:r>
              <a:rPr lang="ja-JP" altLang="en-US" sz="2000" b="1" dirty="0">
                <a:solidFill>
                  <a:srgbClr val="00B050"/>
                </a:solidFill>
              </a:rPr>
              <a:t>当日はジャケット着用でお願いします</a:t>
            </a:r>
            <a:r>
              <a:rPr lang="en-US" altLang="ja-JP" sz="2000" b="1" dirty="0">
                <a:solidFill>
                  <a:srgbClr val="00B050"/>
                </a:solidFill>
              </a:rPr>
              <a:t>※</a:t>
            </a:r>
            <a:r>
              <a:rPr lang="ja-JP" altLang="en-US" sz="2000" b="1" dirty="0">
                <a:solidFill>
                  <a:srgbClr val="00B050"/>
                </a:solidFill>
              </a:rPr>
              <a:t>　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63688" y="332657"/>
            <a:ext cx="129614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b="1" dirty="0">
                <a:solidFill>
                  <a:schemeClr val="bg1"/>
                </a:solidFill>
              </a:rPr>
              <a:t>第</a:t>
            </a:r>
            <a:r>
              <a:rPr lang="en-US" altLang="ja-JP" sz="3000" b="1" dirty="0">
                <a:solidFill>
                  <a:schemeClr val="bg1"/>
                </a:solidFill>
              </a:rPr>
              <a:t>1</a:t>
            </a:r>
            <a:r>
              <a:rPr lang="ja-JP" altLang="en-US" sz="3000" b="1" dirty="0">
                <a:solidFill>
                  <a:schemeClr val="bg1"/>
                </a:solidFill>
              </a:rPr>
              <a:t>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10" y="404664"/>
            <a:ext cx="724894" cy="691783"/>
          </a:xfrm>
          <a:prstGeom prst="rect">
            <a:avLst/>
          </a:prstGeom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1979712" y="1484784"/>
            <a:ext cx="5761512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日程：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22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水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　　　　　　</a:t>
            </a:r>
            <a:endParaRPr lang="en-US" altLang="ja-JP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場所：東京よみうりカントリークラブ</a:t>
            </a:r>
            <a:endParaRPr lang="en-US" altLang="ja-JP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参加費：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2.500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円</a:t>
            </a:r>
            <a:endParaRPr lang="en-US" altLang="ja-JP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</a:rPr>
              <a:t>　　　　　　　</a:t>
            </a:r>
            <a:r>
              <a:rPr lang="en-US" altLang="ja-JP" sz="1400" b="1" dirty="0">
                <a:solidFill>
                  <a:schemeClr val="accent5">
                    <a:lumMod val="75000"/>
                  </a:schemeClr>
                </a:solidFill>
              </a:rPr>
              <a:t>※</a:t>
            </a:r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</a:rPr>
              <a:t>プレー代等は当日ゴルフ場で直接お支払いください。</a:t>
            </a:r>
            <a:endParaRPr lang="en-US" altLang="ja-JP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募集：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組 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名（最小催行人数</a:t>
            </a:r>
            <a:r>
              <a:rPr lang="en-US" altLang="ja-JP" sz="30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sz="3000" b="1" dirty="0">
                <a:solidFill>
                  <a:schemeClr val="accent5">
                    <a:lumMod val="75000"/>
                  </a:schemeClr>
                </a:solidFill>
              </a:rPr>
              <a:t>名）</a:t>
            </a:r>
            <a:endParaRPr lang="en-US" altLang="ja-JP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ja-JP" alt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032033" y="5522525"/>
            <a:ext cx="5911001" cy="119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700" b="1" dirty="0">
                <a:solidFill>
                  <a:srgbClr val="FF66CC"/>
                </a:solidFill>
              </a:rPr>
              <a:t>フロントスタッフもご一緒いたします☆</a:t>
            </a:r>
            <a:endParaRPr lang="en-US" altLang="ja-JP" sz="1700" b="1" dirty="0">
              <a:solidFill>
                <a:srgbClr val="FF66CC"/>
              </a:solidFill>
            </a:endParaRPr>
          </a:p>
          <a:p>
            <a:pPr algn="l"/>
            <a:r>
              <a:rPr lang="ja-JP" altLang="en-US" sz="1700" b="1" dirty="0">
                <a:solidFill>
                  <a:srgbClr val="FF66CC"/>
                </a:solidFill>
              </a:rPr>
              <a:t>東京よみうりでさくさくまわり</a:t>
            </a:r>
            <a:r>
              <a:rPr lang="en-US" altLang="ja-JP" sz="1700" b="1" dirty="0">
                <a:solidFill>
                  <a:srgbClr val="FF66CC"/>
                </a:solidFill>
              </a:rPr>
              <a:t>80</a:t>
            </a:r>
            <a:r>
              <a:rPr lang="ja-JP" altLang="en-US" sz="1700" b="1" dirty="0">
                <a:solidFill>
                  <a:srgbClr val="FF66CC"/>
                </a:solidFill>
              </a:rPr>
              <a:t>台を目指しましょう♪</a:t>
            </a:r>
            <a:endParaRPr lang="en-US" altLang="ja-JP" sz="1700" b="1" dirty="0">
              <a:solidFill>
                <a:srgbClr val="FF66CC"/>
              </a:solidFill>
            </a:endParaRPr>
          </a:p>
          <a:p>
            <a:pPr algn="l"/>
            <a:r>
              <a:rPr lang="ja-JP" altLang="en-US" sz="1700" b="1" dirty="0">
                <a:solidFill>
                  <a:srgbClr val="FF66CC"/>
                </a:solidFill>
              </a:rPr>
              <a:t>お申し込みはお電話またはフロントまでお待ちしております♡</a:t>
            </a:r>
            <a:endParaRPr lang="en-US" altLang="ja-JP" sz="1700" b="1" dirty="0">
              <a:solidFill>
                <a:srgbClr val="FF66CC"/>
              </a:solidFill>
            </a:endParaRPr>
          </a:p>
          <a:p>
            <a:pPr algn="l"/>
            <a:endParaRPr lang="ja-JP" altLang="en-US" sz="1700" b="1" dirty="0">
              <a:solidFill>
                <a:srgbClr val="FF66CC"/>
              </a:solidFill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7827763" y="4293096"/>
            <a:ext cx="1184638" cy="792088"/>
          </a:xfrm>
          <a:prstGeom prst="wedgeEllipseCallout">
            <a:avLst>
              <a:gd name="adj1" fmla="val -25051"/>
              <a:gd name="adj2" fmla="val 9016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66C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 rot="238382">
            <a:off x="8028384" y="4417971"/>
            <a:ext cx="85269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>
                <a:solidFill>
                  <a:srgbClr val="FF66CC"/>
                </a:solidFill>
              </a:rPr>
              <a:t>深澤も</a:t>
            </a:r>
            <a:endParaRPr lang="en-US" altLang="ja-JP" sz="900" b="1" dirty="0">
              <a:solidFill>
                <a:srgbClr val="FF66CC"/>
              </a:solidFill>
            </a:endParaRPr>
          </a:p>
          <a:p>
            <a:pPr algn="l"/>
            <a:r>
              <a:rPr lang="ja-JP" altLang="en-US" sz="900" b="1" dirty="0">
                <a:solidFill>
                  <a:srgbClr val="FF66CC"/>
                </a:solidFill>
              </a:rPr>
              <a:t>ご一緒させていただきます♪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BA78E94-1E98-4878-B3E7-6739209827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7563" b="-23949"/>
          <a:stretch/>
        </p:blipFill>
        <p:spPr>
          <a:xfrm rot="-60000">
            <a:off x="6874802" y="5317191"/>
            <a:ext cx="1587084" cy="14824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434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118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GPC93切り選手権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100切り選手権</dc:title>
  <dc:creator>gpc-ebisu-2</dc:creator>
  <cp:lastModifiedBy>GPC 恵比寿</cp:lastModifiedBy>
  <cp:revision>15</cp:revision>
  <dcterms:created xsi:type="dcterms:W3CDTF">2017-07-10T06:41:41Z</dcterms:created>
  <dcterms:modified xsi:type="dcterms:W3CDTF">2023-01-27T08:34:28Z</dcterms:modified>
</cp:coreProperties>
</file>